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2CCCE4-6160-4DD9-BBD9-1BB120A4577D}" type="datetimeFigureOut">
              <a:rPr lang="es-MX" smtClean="0"/>
              <a:t>15/03/2011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017449-995B-4232-B364-FC8FC887E0B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orybird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000" dirty="0" err="1" smtClean="0">
                <a:latin typeface="Comic Sans MS" pitchFamily="66" charset="0"/>
              </a:rPr>
              <a:t>Creating</a:t>
            </a:r>
            <a:r>
              <a:rPr lang="es-MX" sz="4000" dirty="0" smtClean="0">
                <a:latin typeface="Comic Sans MS" pitchFamily="66" charset="0"/>
              </a:rPr>
              <a:t> </a:t>
            </a:r>
            <a:r>
              <a:rPr lang="es-MX" sz="4000" dirty="0" err="1" smtClean="0">
                <a:latin typeface="Comic Sans MS" pitchFamily="66" charset="0"/>
              </a:rPr>
              <a:t>own</a:t>
            </a:r>
            <a:r>
              <a:rPr lang="es-MX" sz="4000" dirty="0" smtClean="0">
                <a:latin typeface="Comic Sans MS" pitchFamily="66" charset="0"/>
              </a:rPr>
              <a:t> </a:t>
            </a:r>
            <a:r>
              <a:rPr lang="es-MX" sz="4000" dirty="0" err="1" smtClean="0">
                <a:latin typeface="Comic Sans MS" pitchFamily="66" charset="0"/>
              </a:rPr>
              <a:t>stories</a:t>
            </a:r>
            <a:r>
              <a:rPr lang="es-MX" sz="4000" dirty="0" smtClean="0">
                <a:latin typeface="Comic Sans MS" pitchFamily="66" charset="0"/>
              </a:rPr>
              <a:t> </a:t>
            </a:r>
            <a:r>
              <a:rPr lang="es-MX" sz="4000" dirty="0" err="1" smtClean="0">
                <a:latin typeface="Comic Sans MS" pitchFamily="66" charset="0"/>
              </a:rPr>
              <a:t>with</a:t>
            </a:r>
            <a:r>
              <a:rPr lang="es-MX" sz="4000" dirty="0" smtClean="0">
                <a:latin typeface="Comic Sans MS" pitchFamily="66" charset="0"/>
              </a:rPr>
              <a:t> </a:t>
            </a:r>
            <a:r>
              <a:rPr lang="es-MX" sz="4000" dirty="0" err="1" smtClean="0">
                <a:latin typeface="Comic Sans MS" pitchFamily="66" charset="0"/>
              </a:rPr>
              <a:t>Storybird</a:t>
            </a:r>
            <a:endParaRPr lang="es-MX" sz="40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752111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09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Get</a:t>
            </a:r>
            <a:r>
              <a:rPr lang="es-MX" dirty="0" smtClean="0"/>
              <a:t> </a:t>
            </a:r>
            <a:r>
              <a:rPr lang="es-MX" dirty="0" err="1" smtClean="0"/>
              <a:t>Started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900" dirty="0" err="1" smtClean="0"/>
              <a:t>Storybird</a:t>
            </a:r>
            <a:r>
              <a:rPr lang="es-MX" sz="2900" dirty="0" smtClean="0"/>
              <a:t> </a:t>
            </a:r>
            <a:r>
              <a:rPr lang="es-MX" sz="2900" dirty="0" err="1" smtClean="0"/>
              <a:t>is</a:t>
            </a:r>
            <a:r>
              <a:rPr lang="es-MX" sz="2900" dirty="0" smtClean="0"/>
              <a:t> a </a:t>
            </a:r>
            <a:r>
              <a:rPr lang="es-MX" sz="2900" dirty="0" err="1" smtClean="0"/>
              <a:t>great</a:t>
            </a:r>
            <a:r>
              <a:rPr lang="es-MX" sz="2900" dirty="0" smtClean="0"/>
              <a:t> </a:t>
            </a:r>
            <a:r>
              <a:rPr lang="es-MX" sz="2900" dirty="0" err="1" smtClean="0"/>
              <a:t>tool</a:t>
            </a:r>
            <a:r>
              <a:rPr lang="es-MX" sz="2900" dirty="0" smtClean="0"/>
              <a:t> </a:t>
            </a:r>
            <a:r>
              <a:rPr lang="es-MX" sz="2900" dirty="0" err="1" smtClean="0"/>
              <a:t>to</a:t>
            </a:r>
            <a:r>
              <a:rPr lang="es-MX" sz="2900" dirty="0" smtClean="0"/>
              <a:t> </a:t>
            </a:r>
            <a:r>
              <a:rPr lang="es-MX" sz="2900" dirty="0" err="1" smtClean="0"/>
              <a:t>help</a:t>
            </a:r>
            <a:r>
              <a:rPr lang="es-MX" sz="2900" dirty="0" smtClean="0"/>
              <a:t> a </a:t>
            </a:r>
            <a:r>
              <a:rPr lang="es-MX" sz="2900" dirty="0" err="1" smtClean="0"/>
              <a:t>students</a:t>
            </a:r>
            <a:r>
              <a:rPr lang="es-MX" sz="2900" dirty="0" smtClean="0"/>
              <a:t>’ </a:t>
            </a:r>
            <a:r>
              <a:rPr lang="es-MX" sz="2900" dirty="0" err="1" smtClean="0"/>
              <a:t>writing</a:t>
            </a:r>
            <a:r>
              <a:rPr lang="es-MX" sz="2900" dirty="0" smtClean="0"/>
              <a:t> and </a:t>
            </a:r>
            <a:r>
              <a:rPr lang="es-MX" sz="2900" dirty="0" err="1" smtClean="0"/>
              <a:t>reading</a:t>
            </a:r>
            <a:r>
              <a:rPr lang="es-MX" sz="2900" dirty="0" smtClean="0"/>
              <a:t> </a:t>
            </a:r>
            <a:r>
              <a:rPr lang="es-MX" sz="2900" dirty="0" err="1" smtClean="0"/>
              <a:t>skills</a:t>
            </a:r>
            <a:r>
              <a:rPr lang="es-MX" sz="2900" dirty="0" smtClean="0"/>
              <a:t>.</a:t>
            </a:r>
          </a:p>
          <a:p>
            <a:pPr marL="0" indent="0">
              <a:buNone/>
            </a:pPr>
            <a:endParaRPr lang="es-MX" sz="2900" dirty="0"/>
          </a:p>
          <a:p>
            <a:pPr marL="0" indent="0">
              <a:buNone/>
            </a:pPr>
            <a:r>
              <a:rPr lang="es-MX" sz="2900" dirty="0" smtClean="0"/>
              <a:t>In </a:t>
            </a:r>
            <a:r>
              <a:rPr lang="es-MX" sz="2900" dirty="0" err="1" smtClean="0"/>
              <a:t>Kinder</a:t>
            </a:r>
            <a:r>
              <a:rPr lang="es-MX" sz="2900" dirty="0" smtClean="0"/>
              <a:t> </a:t>
            </a:r>
            <a:r>
              <a:rPr lang="es-MX" sz="2900" dirty="0" err="1" smtClean="0"/>
              <a:t>we</a:t>
            </a:r>
            <a:r>
              <a:rPr lang="es-MX" sz="2900" dirty="0" smtClean="0"/>
              <a:t> </a:t>
            </a:r>
            <a:r>
              <a:rPr lang="es-MX" sz="2900" dirty="0" err="1" smtClean="0"/>
              <a:t>have</a:t>
            </a:r>
            <a:r>
              <a:rPr lang="es-MX" sz="2900" dirty="0" smtClean="0"/>
              <a:t> use </a:t>
            </a:r>
            <a:r>
              <a:rPr lang="es-MX" sz="2900" dirty="0" err="1" smtClean="0"/>
              <a:t>this</a:t>
            </a:r>
            <a:r>
              <a:rPr lang="es-MX" sz="2900" dirty="0" smtClean="0"/>
              <a:t> </a:t>
            </a:r>
            <a:r>
              <a:rPr lang="es-MX" sz="2900" dirty="0" err="1" smtClean="0"/>
              <a:t>tool</a:t>
            </a:r>
            <a:r>
              <a:rPr lang="es-MX" sz="2900" dirty="0" smtClean="0"/>
              <a:t> as a free center </a:t>
            </a:r>
            <a:r>
              <a:rPr lang="es-MX" sz="2900" dirty="0" err="1" smtClean="0"/>
              <a:t>were</a:t>
            </a:r>
            <a:r>
              <a:rPr lang="es-MX" sz="2900" dirty="0" smtClean="0"/>
              <a:t> </a:t>
            </a:r>
            <a:r>
              <a:rPr lang="es-MX" sz="2900" dirty="0" err="1" smtClean="0"/>
              <a:t>students</a:t>
            </a:r>
            <a:r>
              <a:rPr lang="es-MX" sz="2900" dirty="0" smtClean="0"/>
              <a:t> can </a:t>
            </a:r>
            <a:r>
              <a:rPr lang="es-MX" sz="2900" dirty="0" err="1" smtClean="0"/>
              <a:t>create</a:t>
            </a:r>
            <a:r>
              <a:rPr lang="es-MX" sz="2900" dirty="0" smtClean="0"/>
              <a:t> </a:t>
            </a:r>
            <a:r>
              <a:rPr lang="es-MX" sz="2900" dirty="0" err="1" smtClean="0"/>
              <a:t>their</a:t>
            </a:r>
            <a:r>
              <a:rPr lang="es-MX" sz="2900" dirty="0" smtClean="0"/>
              <a:t> </a:t>
            </a:r>
            <a:r>
              <a:rPr lang="es-MX" sz="2900" dirty="0" err="1" smtClean="0"/>
              <a:t>own</a:t>
            </a:r>
            <a:r>
              <a:rPr lang="es-MX" sz="2900" dirty="0" smtClean="0"/>
              <a:t> </a:t>
            </a:r>
            <a:r>
              <a:rPr lang="es-MX" sz="2900" dirty="0" err="1" smtClean="0"/>
              <a:t>stories</a:t>
            </a:r>
            <a:r>
              <a:rPr lang="es-MX" sz="2900" dirty="0" smtClean="0"/>
              <a:t> </a:t>
            </a:r>
            <a:r>
              <a:rPr lang="es-MX" sz="2900" dirty="0" err="1" smtClean="0"/>
              <a:t>using</a:t>
            </a:r>
            <a:r>
              <a:rPr lang="es-MX" sz="2900" dirty="0" smtClean="0"/>
              <a:t> </a:t>
            </a:r>
            <a:r>
              <a:rPr lang="es-MX" sz="2900" dirty="0" err="1" smtClean="0"/>
              <a:t>different</a:t>
            </a:r>
            <a:r>
              <a:rPr lang="es-MX" sz="2900" dirty="0" smtClean="0"/>
              <a:t> art and </a:t>
            </a:r>
            <a:r>
              <a:rPr lang="es-MX" sz="2900" dirty="0" err="1" smtClean="0"/>
              <a:t>their</a:t>
            </a:r>
            <a:r>
              <a:rPr lang="es-MX" sz="2900" dirty="0" smtClean="0"/>
              <a:t> </a:t>
            </a:r>
            <a:r>
              <a:rPr lang="es-MX" sz="2900" dirty="0" err="1" smtClean="0"/>
              <a:t>imagination</a:t>
            </a:r>
            <a:r>
              <a:rPr lang="es-MX" sz="2900" dirty="0" smtClean="0"/>
              <a:t>.</a:t>
            </a:r>
          </a:p>
          <a:p>
            <a:pPr marL="0" indent="0">
              <a:buNone/>
            </a:pPr>
            <a:endParaRPr lang="es-MX" sz="2900" dirty="0"/>
          </a:p>
          <a:p>
            <a:pPr marL="0" indent="0">
              <a:buNone/>
            </a:pPr>
            <a:endParaRPr lang="es-MX" sz="2900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5228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Create</a:t>
            </a:r>
            <a:r>
              <a:rPr lang="es-MX" dirty="0" smtClean="0"/>
              <a:t> a Story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900" dirty="0" err="1" smtClean="0"/>
              <a:t>Creating</a:t>
            </a:r>
            <a:r>
              <a:rPr lang="es-MX" sz="2900" dirty="0" smtClean="0"/>
              <a:t> </a:t>
            </a:r>
            <a:r>
              <a:rPr lang="es-MX" sz="2900" dirty="0" err="1" smtClean="0"/>
              <a:t>your</a:t>
            </a:r>
            <a:r>
              <a:rPr lang="es-MX" sz="2900" dirty="0" smtClean="0"/>
              <a:t> </a:t>
            </a:r>
            <a:r>
              <a:rPr lang="es-MX" sz="2900" dirty="0" err="1" smtClean="0"/>
              <a:t>own</a:t>
            </a:r>
            <a:r>
              <a:rPr lang="es-MX" sz="2900" dirty="0" smtClean="0"/>
              <a:t> </a:t>
            </a:r>
            <a:r>
              <a:rPr lang="es-MX" sz="2900" dirty="0" err="1" smtClean="0"/>
              <a:t>story</a:t>
            </a:r>
            <a:r>
              <a:rPr lang="es-MX" sz="2900" dirty="0" smtClean="0"/>
              <a:t> </a:t>
            </a:r>
            <a:r>
              <a:rPr lang="es-MX" sz="2900" dirty="0" err="1" smtClean="0"/>
              <a:t>is</a:t>
            </a:r>
            <a:r>
              <a:rPr lang="es-MX" sz="2900" dirty="0" smtClean="0"/>
              <a:t> free, </a:t>
            </a:r>
            <a:r>
              <a:rPr lang="es-MX" sz="2900" dirty="0" err="1" smtClean="0"/>
              <a:t>signing</a:t>
            </a:r>
            <a:r>
              <a:rPr lang="es-MX" sz="2900" dirty="0" smtClean="0"/>
              <a:t> up </a:t>
            </a:r>
            <a:r>
              <a:rPr lang="es-MX" sz="2900" dirty="0" err="1" smtClean="0"/>
              <a:t>gives</a:t>
            </a:r>
            <a:r>
              <a:rPr lang="es-MX" sz="2900" dirty="0" smtClean="0"/>
              <a:t> </a:t>
            </a:r>
            <a:r>
              <a:rPr lang="es-MX" sz="2900" dirty="0" err="1" smtClean="0"/>
              <a:t>you</a:t>
            </a:r>
            <a:r>
              <a:rPr lang="es-MX" sz="2900" dirty="0" smtClean="0"/>
              <a:t> </a:t>
            </a:r>
            <a:r>
              <a:rPr lang="es-MX" sz="2900" dirty="0" err="1" smtClean="0"/>
              <a:t>the</a:t>
            </a:r>
            <a:r>
              <a:rPr lang="es-MX" sz="2900" dirty="0" smtClean="0"/>
              <a:t> </a:t>
            </a:r>
            <a:r>
              <a:rPr lang="es-MX" sz="2900" dirty="0" err="1" smtClean="0"/>
              <a:t>option</a:t>
            </a:r>
            <a:r>
              <a:rPr lang="es-MX" sz="2900" dirty="0" smtClean="0"/>
              <a:t> </a:t>
            </a:r>
            <a:r>
              <a:rPr lang="es-MX" sz="2900" dirty="0" err="1" smtClean="0"/>
              <a:t>to</a:t>
            </a:r>
            <a:r>
              <a:rPr lang="es-MX" sz="2900" dirty="0" smtClean="0"/>
              <a:t> </a:t>
            </a:r>
            <a:r>
              <a:rPr lang="es-MX" sz="2900" dirty="0" err="1" smtClean="0"/>
              <a:t>have</a:t>
            </a:r>
            <a:r>
              <a:rPr lang="es-MX" sz="2900" dirty="0" smtClean="0"/>
              <a:t> a </a:t>
            </a:r>
            <a:r>
              <a:rPr lang="es-MX" sz="2900" dirty="0" err="1" smtClean="0"/>
              <a:t>track</a:t>
            </a:r>
            <a:r>
              <a:rPr lang="es-MX" sz="2900" dirty="0" smtClean="0"/>
              <a:t> of </a:t>
            </a:r>
            <a:r>
              <a:rPr lang="es-MX" sz="2900" dirty="0" err="1" smtClean="0"/>
              <a:t>all</a:t>
            </a:r>
            <a:r>
              <a:rPr lang="es-MX" sz="2900" dirty="0" smtClean="0"/>
              <a:t> </a:t>
            </a:r>
            <a:r>
              <a:rPr lang="es-MX" sz="2900" dirty="0" err="1" smtClean="0"/>
              <a:t>the</a:t>
            </a:r>
            <a:r>
              <a:rPr lang="es-MX" sz="2900" dirty="0" smtClean="0"/>
              <a:t> </a:t>
            </a:r>
            <a:r>
              <a:rPr lang="es-MX" sz="2900" dirty="0" err="1" smtClean="0"/>
              <a:t>stories</a:t>
            </a:r>
            <a:r>
              <a:rPr lang="es-MX" sz="2900" dirty="0" smtClean="0"/>
              <a:t> </a:t>
            </a:r>
            <a:r>
              <a:rPr lang="es-MX" sz="2900" dirty="0" err="1" smtClean="0"/>
              <a:t>that</a:t>
            </a:r>
            <a:r>
              <a:rPr lang="es-MX" sz="2900" dirty="0" smtClean="0"/>
              <a:t> </a:t>
            </a:r>
            <a:r>
              <a:rPr lang="es-MX" sz="2900" dirty="0" err="1" smtClean="0"/>
              <a:t>you</a:t>
            </a:r>
            <a:r>
              <a:rPr lang="es-MX" sz="2900" dirty="0" smtClean="0"/>
              <a:t> </a:t>
            </a:r>
            <a:r>
              <a:rPr lang="es-MX" sz="2900" dirty="0" err="1" smtClean="0"/>
              <a:t>have</a:t>
            </a:r>
            <a:r>
              <a:rPr lang="es-MX" sz="2900" dirty="0" smtClean="0"/>
              <a:t> </a:t>
            </a:r>
            <a:r>
              <a:rPr lang="es-MX" sz="2900" dirty="0" err="1" smtClean="0"/>
              <a:t>read</a:t>
            </a:r>
            <a:r>
              <a:rPr lang="es-MX" sz="2900" dirty="0" smtClean="0"/>
              <a:t> and </a:t>
            </a:r>
            <a:r>
              <a:rPr lang="es-MX" sz="2900" dirty="0" err="1" smtClean="0"/>
              <a:t>keeping</a:t>
            </a:r>
            <a:r>
              <a:rPr lang="es-MX" sz="2900" dirty="0" smtClean="0"/>
              <a:t> </a:t>
            </a:r>
            <a:r>
              <a:rPr lang="es-MX" sz="2900" dirty="0" err="1" smtClean="0"/>
              <a:t>your</a:t>
            </a:r>
            <a:r>
              <a:rPr lang="es-MX" sz="2900" dirty="0" smtClean="0"/>
              <a:t> </a:t>
            </a:r>
            <a:r>
              <a:rPr lang="es-MX" sz="2900" dirty="0" err="1" smtClean="0"/>
              <a:t>own</a:t>
            </a:r>
            <a:r>
              <a:rPr lang="es-MX" sz="2900" dirty="0" smtClean="0"/>
              <a:t> </a:t>
            </a:r>
            <a:r>
              <a:rPr lang="es-MX" sz="2900" dirty="0" err="1" smtClean="0"/>
              <a:t>stories</a:t>
            </a:r>
            <a:r>
              <a:rPr lang="es-MX" sz="2900" dirty="0" smtClean="0"/>
              <a:t> </a:t>
            </a:r>
            <a:r>
              <a:rPr lang="es-MX" sz="2900" dirty="0" err="1" smtClean="0"/>
              <a:t>without</a:t>
            </a:r>
            <a:r>
              <a:rPr lang="es-MX" sz="2900" dirty="0" smtClean="0"/>
              <a:t> </a:t>
            </a:r>
            <a:r>
              <a:rPr lang="es-MX" sz="2900" dirty="0" err="1" smtClean="0"/>
              <a:t>printing</a:t>
            </a:r>
            <a:r>
              <a:rPr lang="es-MX" sz="2900" dirty="0" smtClean="0"/>
              <a:t> </a:t>
            </a:r>
            <a:r>
              <a:rPr lang="es-MX" sz="2900" dirty="0" err="1" smtClean="0"/>
              <a:t>them</a:t>
            </a:r>
            <a:r>
              <a:rPr lang="es-MX" sz="2900" dirty="0" smtClean="0"/>
              <a:t>.</a:t>
            </a:r>
          </a:p>
          <a:p>
            <a:pPr marL="0" indent="0">
              <a:buNone/>
            </a:pPr>
            <a:endParaRPr lang="es-MX" sz="2900" dirty="0" smtClean="0"/>
          </a:p>
          <a:p>
            <a:pPr marL="0" indent="0">
              <a:buNone/>
            </a:pPr>
            <a:r>
              <a:rPr lang="es-MX" sz="2900" dirty="0" err="1" smtClean="0"/>
              <a:t>Let’s</a:t>
            </a:r>
            <a:r>
              <a:rPr lang="es-MX" sz="2900" dirty="0" smtClean="0"/>
              <a:t> </a:t>
            </a:r>
            <a:r>
              <a:rPr lang="es-MX" sz="2900" dirty="0" err="1" smtClean="0"/>
              <a:t>take</a:t>
            </a:r>
            <a:r>
              <a:rPr lang="es-MX" sz="2900" dirty="0" smtClean="0"/>
              <a:t> a look.</a:t>
            </a:r>
          </a:p>
          <a:p>
            <a:pPr marL="0" indent="0">
              <a:buNone/>
            </a:pPr>
            <a:endParaRPr lang="es-MX" sz="2900" dirty="0"/>
          </a:p>
          <a:p>
            <a:pPr marL="0" indent="0">
              <a:buNone/>
            </a:pPr>
            <a:r>
              <a:rPr lang="es-MX" sz="2900" dirty="0">
                <a:hlinkClick r:id="rId2"/>
              </a:rPr>
              <a:t>www.storybird.com</a:t>
            </a:r>
            <a:endParaRPr lang="es-MX" sz="2900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8059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90</Words>
  <Application>Microsoft Office PowerPoint</Application>
  <PresentationFormat>Presentación en pantalla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Mirador</vt:lpstr>
      <vt:lpstr>Creating own stories with Storybird</vt:lpstr>
      <vt:lpstr>Get Started</vt:lpstr>
      <vt:lpstr>Create a Story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own stories with Storybird</dc:title>
  <dc:creator>Your User Name</dc:creator>
  <cp:lastModifiedBy>Your User Name</cp:lastModifiedBy>
  <cp:revision>1</cp:revision>
  <dcterms:created xsi:type="dcterms:W3CDTF">2011-03-15T11:52:17Z</dcterms:created>
  <dcterms:modified xsi:type="dcterms:W3CDTF">2011-03-15T12:02:05Z</dcterms:modified>
</cp:coreProperties>
</file>