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41" d="100"/>
          <a:sy n="41" d="100"/>
        </p:scale>
        <p:origin x="-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21791-86F6-7942-A9A0-F9025156990A}" type="datetimeFigureOut">
              <a:rPr lang="en-US" smtClean="0"/>
              <a:t>3/14/11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E3BA4-3969-3F44-A0E1-C6DCD25EE3E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authorskypetour.livejournal.com/" TargetMode="External"/><Relationship Id="rId3" Type="http://schemas.openxmlformats.org/officeDocument/2006/relationships/hyperlink" Target="http://skypeanauthor.wetpaint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Authors as Mentors</a:t>
            </a:r>
            <a:br>
              <a:rPr lang="en-US" dirty="0" smtClean="0"/>
            </a:br>
            <a:r>
              <a:rPr lang="en-US" dirty="0" smtClean="0"/>
              <a:t>via</a:t>
            </a:r>
            <a:br>
              <a:rPr lang="en-US" dirty="0" smtClean="0"/>
            </a:br>
            <a:r>
              <a:rPr lang="en-US" dirty="0" err="1" smtClean="0"/>
              <a:t>Skype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219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part of World Read Aloud day 1F contacted a variety of authors via email to ask them if they would read to us via </a:t>
            </a:r>
            <a:r>
              <a:rPr lang="en-US" dirty="0" err="1" smtClean="0"/>
              <a:t>Skype</a:t>
            </a:r>
            <a:endParaRPr lang="en-US" dirty="0" smtClean="0"/>
          </a:p>
          <a:p>
            <a:r>
              <a:rPr lang="en-US" dirty="0" smtClean="0"/>
              <a:t> Authors who are willing to do this were found on the following </a:t>
            </a:r>
            <a:r>
              <a:rPr lang="en-US" dirty="0" err="1" smtClean="0"/>
              <a:t>webpages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http://authorskypetour.livejournal.com/</a:t>
            </a:r>
            <a:endParaRPr lang="en-US" dirty="0" smtClean="0"/>
          </a:p>
          <a:p>
            <a:pPr>
              <a:buNone/>
            </a:pPr>
            <a:r>
              <a:rPr lang="en-US" u="sng" dirty="0">
                <a:hlinkClick r:id="rId3"/>
              </a:rPr>
              <a:t>http://skypeanauthor.wetpaint.com</a:t>
            </a:r>
            <a:r>
              <a:rPr lang="en-US" u="sng" dirty="0" smtClean="0">
                <a:hlinkClick r:id="rId3"/>
              </a:rPr>
              <a:t>/</a:t>
            </a:r>
            <a:endParaRPr lang="en-US" u="sng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 looks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is added to </a:t>
            </a:r>
            <a:r>
              <a:rPr lang="en-US" dirty="0" err="1" smtClean="0"/>
              <a:t>Skype</a:t>
            </a:r>
            <a:endParaRPr lang="en-US" dirty="0" smtClean="0"/>
          </a:p>
          <a:p>
            <a:r>
              <a:rPr lang="en-US" dirty="0" smtClean="0"/>
              <a:t>Call is made at arranged time</a:t>
            </a:r>
          </a:p>
          <a:p>
            <a:r>
              <a:rPr lang="en-US" dirty="0" smtClean="0"/>
              <a:t>Camera is pointed at students, so the author can see the students </a:t>
            </a:r>
          </a:p>
          <a:p>
            <a:r>
              <a:rPr lang="en-US" dirty="0" smtClean="0"/>
              <a:t>Author is projected onto screen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Events in 1F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n </a:t>
            </a:r>
            <a:r>
              <a:rPr lang="en-US" dirty="0"/>
              <a:t>Wednesday March 16th @ 11 a.m. Jean is going to talk to the students about how she got her idea for her book, and will then read her story and answer questions.</a:t>
            </a:r>
          </a:p>
        </p:txBody>
      </p:sp>
      <p:pic>
        <p:nvPicPr>
          <p:cNvPr id="4" name="Picture 3" descr="41sKBZJYsXL._SL160_AA115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975" y="3570288"/>
            <a:ext cx="1460500" cy="146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Deborah Freeman is going to "visit" with us on March 28 @ 10:45. She is going to read her book that is already published, and then gives us a sneak peak at one that is due out is September.</a:t>
            </a:r>
          </a:p>
        </p:txBody>
      </p:sp>
      <p:pic>
        <p:nvPicPr>
          <p:cNvPr id="4" name="Picture 3" descr="51bec0NMGHL._SL160_PIsitb-sticker-arrow-dp,TopRight,12,-18_SH30_OU01_AA115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4038600"/>
            <a:ext cx="1460500" cy="146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Marsha Diane Arnold is going to speak with us on April 15. She is also sending us photographs that she has taken of the animals that we researched. </a:t>
            </a:r>
            <a:endParaRPr lang="en-US" dirty="0"/>
          </a:p>
        </p:txBody>
      </p:sp>
      <p:pic>
        <p:nvPicPr>
          <p:cNvPr id="4" name="Picture 3" descr="51aO6vCAjfL._BO2,204,203,200_PIsitb-sticker-arrow-click,TopRight,35,-76_AA300_SH20_OU01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3702051"/>
            <a:ext cx="2424112" cy="2424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24</TotalTime>
  <Words>224</Words>
  <Application>Microsoft Macintosh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Focus</vt:lpstr>
      <vt:lpstr>Authors as Mentors via Skype </vt:lpstr>
      <vt:lpstr>What is it?</vt:lpstr>
      <vt:lpstr>What it looks like?</vt:lpstr>
      <vt:lpstr>Upcoming Events in 1F </vt:lpstr>
      <vt:lpstr>Slide 5</vt:lpstr>
      <vt:lpstr>Slide 6</vt:lpstr>
    </vt:vector>
  </TitlesOfParts>
  <Company>ASFM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Authors as Mentors via Skype </dc:title>
  <dc:creator>Elementary Campus</dc:creator>
  <cp:lastModifiedBy>Elementary Campus</cp:lastModifiedBy>
  <cp:revision>1</cp:revision>
  <dcterms:created xsi:type="dcterms:W3CDTF">2011-03-14T21:27:43Z</dcterms:created>
  <dcterms:modified xsi:type="dcterms:W3CDTF">2011-03-14T21:52:17Z</dcterms:modified>
</cp:coreProperties>
</file>